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9" r:id="rId4"/>
    <p:sldId id="260" r:id="rId5"/>
    <p:sldId id="261" r:id="rId6"/>
  </p:sldIdLst>
  <p:sldSz cx="9144000" cy="5143500" type="screen16x9"/>
  <p:notesSz cx="6858000" cy="9144000"/>
  <p:embeddedFontLst>
    <p:embeddedFont>
      <p:font typeface="Barlow" panose="00000500000000000000" pitchFamily="50" charset="0"/>
      <p:regular r:id="rId8"/>
      <p:bold r:id="rId9"/>
      <p:italic r:id="rId10"/>
      <p:boldItalic r:id="rId11"/>
    </p:embeddedFont>
    <p:embeddedFont>
      <p:font typeface="Barlow Semi Condensed SemiBold" panose="00000706000000000000" pitchFamily="50" charset="0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6327"/>
  </p:normalViewPr>
  <p:slideViewPr>
    <p:cSldViewPr snapToGrid="0" snapToObjects="1">
      <p:cViewPr varScale="1">
        <p:scale>
          <a:sx n="155" d="100"/>
          <a:sy n="155" d="100"/>
        </p:scale>
        <p:origin x="84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399FD-1668-5540-8B3E-AC1846C65C45}" type="datetimeFigureOut">
              <a:rPr lang="sv-SE" smtClean="0"/>
              <a:t>2022-05-25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3E85A-D979-A147-889D-B48953FC0D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36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/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67CD122-A79F-C442-B6DD-04FED1D3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A4DEE449-9CBD-C548-BCE0-C82BA751291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B7E3727-1CD1-E34B-B9DB-B70B785B563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75F9B0C-A857-FD47-9E6A-6B18928622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8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os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5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3246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E2A4141-BB01-A44B-A36A-DDCC017DE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1F60A8D8-C29B-BD4F-9703-46D4DF81620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1FDFAAE1-6E29-0148-ADFA-5051572A23FB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08D41C6-9E97-8A4D-AF25-9D09C2924F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6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6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668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5886DE3D-E97A-9547-B90E-ECD199C3D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96786"/>
            <a:ext cx="4463950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ECEBB14-48AF-8145-958D-4CC720C8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" y="96785"/>
            <a:ext cx="4460914" cy="955610"/>
          </a:xfrm>
        </p:spPr>
        <p:txBody>
          <a:bodyPr tIns="288000" anchor="b" anchorCtr="0">
            <a:noAutofit/>
          </a:bodyPr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FA8AB5F-8283-704B-8175-BDAD60322C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43296DDB-4997-C449-87B9-F2402EA2C0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" y="1052395"/>
            <a:ext cx="4460914" cy="3548179"/>
          </a:xfrm>
        </p:spPr>
        <p:txBody>
          <a:bodyPr/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4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A3A2424E-5E75-5346-BDA2-84143190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" y="96785"/>
            <a:ext cx="8921875" cy="955610"/>
          </a:xfrm>
        </p:spPr>
        <p:txBody>
          <a:bodyPr tIns="288000" anchor="b" anchorCtr="0">
            <a:noAutofit/>
          </a:bodyPr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951F9E6-216A-284C-A962-DDB966D293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B0CF1C82-CE90-1C46-9340-19A6297A6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" y="1052395"/>
            <a:ext cx="4460914" cy="35481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32969E9F-D701-B742-94D8-26D90D197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68960" y="1052394"/>
            <a:ext cx="4460914" cy="35481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4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6B8F66-D772-5A45-A194-BD06925027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2BE14B0-D77C-704E-A101-F16FEFAA6276}"/>
              </a:ext>
            </a:extLst>
          </p:cNvPr>
          <p:cNvSpPr/>
          <p:nvPr userDrawn="1"/>
        </p:nvSpPr>
        <p:spPr>
          <a:xfrm>
            <a:off x="0" y="0"/>
            <a:ext cx="9144000" cy="46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0B744345-3D94-2248-90C5-11665C78EBD6}"/>
              </a:ext>
            </a:extLst>
          </p:cNvPr>
          <p:cNvCxnSpPr>
            <a:cxnSpLocks/>
          </p:cNvCxnSpPr>
          <p:nvPr userDrawn="1"/>
        </p:nvCxnSpPr>
        <p:spPr>
          <a:xfrm>
            <a:off x="108000" y="4605663"/>
            <a:ext cx="892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886DE3D-E97A-9547-B90E-ECD199C3D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96786"/>
            <a:ext cx="4463950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ECEBB14-48AF-8145-958D-4CC720C8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" y="96785"/>
            <a:ext cx="4460914" cy="955610"/>
          </a:xfrm>
        </p:spPr>
        <p:txBody>
          <a:bodyPr tIns="288000" anchor="b" anchorCtr="0">
            <a:noAutofit/>
          </a:bodyPr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43296DDB-4997-C449-87B9-F2402EA2C0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" y="1052395"/>
            <a:ext cx="4460914" cy="35481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28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6B8F66-D772-5A45-A194-BD06925027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2BE14B0-D77C-704E-A101-F16FEFAA6276}"/>
              </a:ext>
            </a:extLst>
          </p:cNvPr>
          <p:cNvSpPr/>
          <p:nvPr userDrawn="1"/>
        </p:nvSpPr>
        <p:spPr>
          <a:xfrm>
            <a:off x="0" y="0"/>
            <a:ext cx="9144000" cy="46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0B744345-3D94-2248-90C5-11665C78EBD6}"/>
              </a:ext>
            </a:extLst>
          </p:cNvPr>
          <p:cNvCxnSpPr>
            <a:cxnSpLocks/>
          </p:cNvCxnSpPr>
          <p:nvPr userDrawn="1"/>
        </p:nvCxnSpPr>
        <p:spPr>
          <a:xfrm>
            <a:off x="108000" y="4605663"/>
            <a:ext cx="892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>
            <a:extLst>
              <a:ext uri="{FF2B5EF4-FFF2-40B4-BE49-F238E27FC236}">
                <a16:creationId xmlns:a16="http://schemas.microsoft.com/office/drawing/2014/main" id="{A3A2424E-5E75-5346-BDA2-84143190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" y="96785"/>
            <a:ext cx="8921875" cy="955610"/>
          </a:xfrm>
        </p:spPr>
        <p:txBody>
          <a:bodyPr tIns="288000" anchor="b" anchorCtr="0">
            <a:noAutofit/>
          </a:bodyPr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17">
            <a:extLst>
              <a:ext uri="{FF2B5EF4-FFF2-40B4-BE49-F238E27FC236}">
                <a16:creationId xmlns:a16="http://schemas.microsoft.com/office/drawing/2014/main" id="{B0CF1C82-CE90-1C46-9340-19A6297A6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" y="1052395"/>
            <a:ext cx="4460914" cy="35481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17">
            <a:extLst>
              <a:ext uri="{FF2B5EF4-FFF2-40B4-BE49-F238E27FC236}">
                <a16:creationId xmlns:a16="http://schemas.microsoft.com/office/drawing/2014/main" id="{32969E9F-D701-B742-94D8-26D90D197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68960" y="1052394"/>
            <a:ext cx="4460914" cy="35481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9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/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1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0752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67CD122-A79F-C442-B6DD-04FED1D3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A4DEE449-9CBD-C548-BCE0-C82BA751291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B7E3727-1CD1-E34B-B9DB-B70B785B563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6A80BCA-10E4-3D4F-981A-599BF6652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37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grö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2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781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1CF116D-D6FD-2341-8E95-7AF53214E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D96E855-D81C-FD4E-821D-8119E720C4F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6AFEE12-C57C-C849-9CA0-D161E46B71F6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7E29388-6420-C642-8680-B8F1A1BA77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74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rö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3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4822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98D89CE-7826-B14C-BF8A-238E77183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628151F3-50A2-D840-9B47-BD97EF66A4FB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3EAB990B-538E-C844-A743-D37037929723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057CA41-9427-5C48-BFDF-BE8DD64901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07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4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1055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61A0DCB3-20C5-6047-A3E7-B5C87AEA3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B7FCFCCF-0D4D-5D4A-81BC-E5E6A080EF0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79DD8-BB91-7F47-81E3-C0D1EE57AD1F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1AA71C8-1FE0-7047-8EA9-63602B03A7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24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7105C11B-CC1E-3849-9B7A-37EA9405FFA8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C9E82B-5733-9048-BE26-E951DA9D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" y="102393"/>
            <a:ext cx="8927999" cy="900000"/>
          </a:xfrm>
          <a:prstGeom prst="rect">
            <a:avLst/>
          </a:prstGeom>
        </p:spPr>
        <p:txBody>
          <a:bodyPr vert="horz" lIns="288000" tIns="0" rIns="288000" bIns="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94C773-AEA7-7546-9D46-9CF883B7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97" y="1002393"/>
            <a:ext cx="8927998" cy="3603270"/>
          </a:xfrm>
          <a:prstGeom prst="rect">
            <a:avLst/>
          </a:prstGeom>
        </p:spPr>
        <p:txBody>
          <a:bodyPr vert="horz" lIns="288000" tIns="144000" rIns="28800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8C26DD-2866-334B-AD6A-61665D77E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0817" y="4764055"/>
            <a:ext cx="56235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arlow" pitchFamily="2" charset="77"/>
              </a:defRPr>
            </a:lvl1pPr>
          </a:lstStyle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9736CD7-D0A6-3541-9784-6959D6FD5147}"/>
              </a:ext>
            </a:extLst>
          </p:cNvPr>
          <p:cNvSpPr txBox="1"/>
          <p:nvPr userDrawn="1"/>
        </p:nvSpPr>
        <p:spPr>
          <a:xfrm>
            <a:off x="107996" y="4802528"/>
            <a:ext cx="741257" cy="138499"/>
          </a:xfrm>
          <a:prstGeom prst="rect">
            <a:avLst/>
          </a:prstGeom>
          <a:noFill/>
        </p:spPr>
        <p:txBody>
          <a:bodyPr wrap="none" lIns="288000" tIns="0" rIns="0" bIns="0" rtlCol="0" anchor="ctr" anchorCtr="0">
            <a:spAutoFit/>
          </a:bodyPr>
          <a:lstStyle/>
          <a:p>
            <a:r>
              <a:rPr lang="sv-SE" sz="900" b="0" i="0" dirty="0" smtClean="0">
                <a:latin typeface="Barlow Semi Condensed SemiBold" pitchFamily="2" charset="77"/>
              </a:rPr>
              <a:t>motala.se</a:t>
            </a:r>
            <a:endParaRPr lang="sv-SE" sz="900" b="0" i="0" dirty="0">
              <a:latin typeface="Barlow Semi Condensed SemiBold" pitchFamily="2" charset="77"/>
            </a:endParaRP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F56319D0-4C8A-814E-BBF3-103251DA5B7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84571" y="4697385"/>
            <a:ext cx="663429" cy="360000"/>
          </a:xfrm>
          <a:prstGeom prst="rect">
            <a:avLst/>
          </a:prstGeom>
        </p:spPr>
      </p:pic>
      <p:pic>
        <p:nvPicPr>
          <p:cNvPr id="26" name="Bild 25">
            <a:extLst>
              <a:ext uri="{FF2B5EF4-FFF2-40B4-BE49-F238E27FC236}">
                <a16:creationId xmlns:a16="http://schemas.microsoft.com/office/drawing/2014/main" id="{784DDFEA-86B9-0A41-B46D-1D1572E81FA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66" r:id="rId3"/>
    <p:sldLayoutId id="2147483676" r:id="rId4"/>
    <p:sldLayoutId id="2147483667" r:id="rId5"/>
    <p:sldLayoutId id="2147483678" r:id="rId6"/>
    <p:sldLayoutId id="2147483668" r:id="rId7"/>
    <p:sldLayoutId id="2147483679" r:id="rId8"/>
    <p:sldLayoutId id="2147483669" r:id="rId9"/>
    <p:sldLayoutId id="2147483680" r:id="rId10"/>
    <p:sldLayoutId id="2147483670" r:id="rId11"/>
    <p:sldLayoutId id="2147483681" r:id="rId12"/>
    <p:sldLayoutId id="2147483665" r:id="rId13"/>
    <p:sldLayoutId id="2147483671" r:id="rId14"/>
    <p:sldLayoutId id="2147483677" r:id="rId15"/>
    <p:sldLayoutId id="2147483675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Barlow Semi Condensed Semi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6" y="281023"/>
            <a:ext cx="4319025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8" y="246300"/>
            <a:ext cx="7032269" cy="42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" y="422347"/>
            <a:ext cx="7022947" cy="40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" y="537269"/>
            <a:ext cx="6965448" cy="39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" y="500255"/>
            <a:ext cx="7058762" cy="40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Motala kommun">
      <a:dk1>
        <a:srgbClr val="000000"/>
      </a:dk1>
      <a:lt1>
        <a:srgbClr val="FFFFFF"/>
      </a:lt1>
      <a:dk2>
        <a:srgbClr val="515151"/>
      </a:dk2>
      <a:lt2>
        <a:srgbClr val="E7E6E6"/>
      </a:lt2>
      <a:accent1>
        <a:srgbClr val="007FA3"/>
      </a:accent1>
      <a:accent2>
        <a:srgbClr val="007367"/>
      </a:accent2>
      <a:accent3>
        <a:srgbClr val="4E801F"/>
      </a:accent3>
      <a:accent4>
        <a:srgbClr val="CA3604"/>
      </a:accent4>
      <a:accent5>
        <a:srgbClr val="B52555"/>
      </a:accent5>
      <a:accent6>
        <a:srgbClr val="003C71"/>
      </a:accent6>
      <a:hlink>
        <a:srgbClr val="007FA3"/>
      </a:hlink>
      <a:folHlink>
        <a:srgbClr val="003C71"/>
      </a:folHlink>
    </a:clrScheme>
    <a:fontScheme name="Anpassat 1">
      <a:majorFont>
        <a:latin typeface="Barlow Semi Condensed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talakommun_test" id="{60392D21-73CE-4DE6-9890-5EF7B8BA69BD}" vid="{D347AD52-D9D7-4836-A5A9-4908D0480E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Motalakommun</Template>
  <TotalTime>90</TotalTime>
  <Words>0</Words>
  <Application>Microsoft Office PowerPoint</Application>
  <PresentationFormat>Bildspel på skärmen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Barlow</vt:lpstr>
      <vt:lpstr>Barlow Semi Condensed SemiBold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Motala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Dufwenberg</dc:creator>
  <cp:lastModifiedBy>Emma Henriksson</cp:lastModifiedBy>
  <cp:revision>24</cp:revision>
  <dcterms:created xsi:type="dcterms:W3CDTF">2020-03-09T13:56:37Z</dcterms:created>
  <dcterms:modified xsi:type="dcterms:W3CDTF">2022-05-25T07:38:53Z</dcterms:modified>
</cp:coreProperties>
</file>